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124" y="2967335"/>
            <a:ext cx="8457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Building a Business Letter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91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49" y="914400"/>
            <a:ext cx="71913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54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335" y="1812175"/>
            <a:ext cx="4838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Remember to use this PowerPoint as your</a:t>
            </a:r>
          </a:p>
          <a:p>
            <a:pPr algn="ctr"/>
            <a:r>
              <a:rPr lang="en-US" sz="4000" dirty="0" smtClean="0"/>
              <a:t>Study Guide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613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24" y="595732"/>
            <a:ext cx="8226396" cy="54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56" y="606829"/>
            <a:ext cx="74580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22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904875"/>
            <a:ext cx="67627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05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64" y="314278"/>
            <a:ext cx="5284681" cy="61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511635" y="3058774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Block Style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124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890587"/>
            <a:ext cx="5676900" cy="5076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7796" y="-32743"/>
            <a:ext cx="3820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Block Style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0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13" y="179705"/>
            <a:ext cx="6332711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97775" y="1356563"/>
            <a:ext cx="2676698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normalizeH="0" baseline="0" dirty="0" smtClean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Line Spacing Between Parts</a:t>
            </a:r>
            <a:endParaRPr kumimoji="0" lang="en-US" altLang="en-US" sz="1800" b="1" i="0" u="none" strike="noStrike" normalizeH="0" baseline="0" dirty="0" smtClean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7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76" y="157942"/>
            <a:ext cx="5238751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470439" y="6141230"/>
            <a:ext cx="6986588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normalizeH="0" baseline="0" dirty="0" smtClean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INSIDE ADDRESS</a:t>
            </a:r>
            <a:endParaRPr kumimoji="0" lang="en-US" altLang="en-US" sz="1800" b="1" i="0" u="none" strike="noStrike" normalizeH="0" baseline="0" dirty="0" smtClean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02" y="1872442"/>
            <a:ext cx="532447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8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201738"/>
            <a:ext cx="4162425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0" y="1443831"/>
            <a:ext cx="3468688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78002" y="928008"/>
            <a:ext cx="3776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normalizeH="0" baseline="0" dirty="0" smtClean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Business Letter without Letterhead</a:t>
            </a:r>
            <a:endParaRPr kumimoji="0" lang="en-US" altLang="en-US" sz="1800" b="1" i="0" u="none" strike="noStrike" normalizeH="0" baseline="0" dirty="0" smtClean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055822" y="746125"/>
            <a:ext cx="37766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normalizeH="0" baseline="0" dirty="0" smtClean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Business Letter with Letterhead</a:t>
            </a:r>
            <a:endParaRPr kumimoji="0" lang="en-US" altLang="en-US" sz="1800" b="1" i="0" u="none" strike="noStrike" normalizeH="0" baseline="0" dirty="0" smtClean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754688" y="1284288"/>
            <a:ext cx="963612" cy="3190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370638" y="6183313"/>
            <a:ext cx="2941637" cy="387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3175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normalizeH="0" baseline="0" dirty="0" smtClean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Business Letter Formats</a:t>
            </a:r>
            <a:endParaRPr kumimoji="0" lang="en-US" altLang="en-US" sz="1800" b="1" i="0" u="none" strike="noStrike" normalizeH="0" baseline="0" dirty="0" smtClean="0">
              <a:ln/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34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Hatcher</dc:creator>
  <cp:lastModifiedBy>Michael Hatcher</cp:lastModifiedBy>
  <cp:revision>10</cp:revision>
  <dcterms:created xsi:type="dcterms:W3CDTF">2019-03-15T19:27:32Z</dcterms:created>
  <dcterms:modified xsi:type="dcterms:W3CDTF">2019-03-15T20:54:12Z</dcterms:modified>
</cp:coreProperties>
</file>